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150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5800" y="3196686"/>
            <a:ext cx="77724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676401"/>
            <a:ext cx="7772400" cy="1538286"/>
          </a:xfrm>
        </p:spPr>
        <p:txBody>
          <a:bodyPr anchor="b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14686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215206" y="274638"/>
            <a:ext cx="1471594" cy="6011882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686568" cy="6011882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3152" y="6400800"/>
            <a:ext cx="3200400" cy="283800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5330952" y="6400800"/>
            <a:ext cx="3733800" cy="283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5800" y="3143248"/>
            <a:ext cx="77724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143248"/>
            <a:ext cx="7772400" cy="1362075"/>
          </a:xfrm>
        </p:spPr>
        <p:txBody>
          <a:bodyPr anchor="t"/>
          <a:lstStyle>
            <a:lvl1pPr algn="ctr">
              <a:defRPr sz="4000" b="0" cap="all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1643061"/>
            <a:ext cx="7772400" cy="1500187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57200" y="1410736"/>
            <a:ext cx="82296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786050" y="1053546"/>
            <a:ext cx="5904000" cy="18000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86050" y="228600"/>
            <a:ext cx="5900752" cy="842946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86050" y="1142984"/>
            <a:ext cx="5900750" cy="51435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5" y="1142984"/>
            <a:ext cx="2257408" cy="5143536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6400800" cy="685800"/>
          </a:xfrm>
        </p:spPr>
        <p:txBody>
          <a:bodyPr anchor="ctr"/>
          <a:lstStyle>
            <a:lvl1pPr algn="l">
              <a:defRPr sz="24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701552" y="1143000"/>
            <a:ext cx="7223248" cy="3980172"/>
          </a:xfrm>
          <a:prstGeom prst="roundRect">
            <a:avLst>
              <a:gd name="adj" fmla="val 18278"/>
            </a:avLst>
          </a:prstGeom>
          <a:solidFill>
            <a:schemeClr val="accent1">
              <a:tint val="40000"/>
            </a:schemeClr>
          </a:solidFill>
          <a:ln w="50800" cap="rnd">
            <a:gradFill flip="none" rotWithShape="1">
              <a:gsLst>
                <a:gs pos="0">
                  <a:schemeClr val="accent1">
                    <a:shade val="50000"/>
                  </a:schemeClr>
                </a:gs>
                <a:gs pos="20000">
                  <a:schemeClr val="accent2">
                    <a:shade val="50000"/>
                  </a:schemeClr>
                </a:gs>
                <a:gs pos="40000">
                  <a:schemeClr val="accent3">
                    <a:shade val="50000"/>
                  </a:schemeClr>
                </a:gs>
                <a:gs pos="60000">
                  <a:schemeClr val="accent4">
                    <a:shade val="50000"/>
                  </a:schemeClr>
                </a:gs>
                <a:gs pos="80000">
                  <a:schemeClr val="accent5">
                    <a:shade val="50000"/>
                  </a:schemeClr>
                </a:gs>
                <a:gs pos="100000">
                  <a:schemeClr val="accent6">
                    <a:shade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round/>
          </a:ln>
          <a:effectLst>
            <a:outerShdw blurRad="50800" dist="38100" dir="5400000" algn="tl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zh-CN" altLang="en-US" smtClean="0"/>
              <a:t>单击图标添加图片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62200" y="5410200"/>
            <a:ext cx="5657888" cy="804862"/>
          </a:xfrm>
        </p:spPr>
        <p:txBody>
          <a:bodyPr anchor="ctr"/>
          <a:lstStyle>
            <a:lvl1pPr marL="0" indent="0" algn="r">
              <a:buNone/>
              <a:defRPr sz="1200" b="0"/>
            </a:lvl1pPr>
            <a:lvl2pPr marL="457200" indent="0" algn="r">
              <a:buNone/>
              <a:defRPr sz="1200" b="0"/>
            </a:lvl2pPr>
            <a:lvl3pPr marL="914400" indent="0" algn="r">
              <a:buNone/>
              <a:defRPr sz="1200" b="0"/>
            </a:lvl3pPr>
            <a:lvl4pPr marL="1371600" indent="0" algn="r">
              <a:buNone/>
              <a:defRPr sz="1200" b="0"/>
            </a:lvl4pPr>
            <a:lvl5pPr marL="1828800" indent="0" algn="r">
              <a:buNone/>
              <a:defRPr sz="1200" b="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68632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6200" y="6400800"/>
            <a:ext cx="3200400" cy="283800"/>
          </a:xfrm>
          <a:prstGeom prst="rect">
            <a:avLst/>
          </a:prstGeom>
        </p:spPr>
        <p:txBody>
          <a:bodyPr vert="horz" rtlCol="0" anchor="b"/>
          <a:lstStyle>
            <a:lvl1pPr algn="l" eaLnBrk="1" latinLnBrk="0" hangingPunct="1">
              <a:defRPr kumimoji="0" sz="11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5334000" y="6400800"/>
            <a:ext cx="3733800" cy="283800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1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114800" y="6400800"/>
            <a:ext cx="914400" cy="283464"/>
          </a:xfrm>
          <a:prstGeom prst="rect">
            <a:avLst/>
          </a:prstGeom>
          <a:noFill/>
        </p:spPr>
        <p:txBody>
          <a:bodyPr vert="horz" lIns="45720" rIns="45720" rtlCol="0" anchor="ctr"/>
          <a:lstStyle>
            <a:lvl1pPr algn="ctr" eaLnBrk="1" latinLnBrk="0" hangingPunct="1">
              <a:defRPr kumimoji="0" sz="1100" b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4000" cy="10800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</p:titleStyle>
    <p:bodyStyle>
      <a:lvl1pPr marL="342900" indent="-3429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ß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Þ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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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tx2"/>
        </a:buClr>
        <a:buSzPct val="50000"/>
        <a:buFont typeface="Wingdings 2"/>
        <a:buChar char="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单片机开发板介绍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954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 flipH="1" flipV="1">
            <a:off x="1255530" y="-994883"/>
            <a:ext cx="6669451" cy="8892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0420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98" y="188640"/>
            <a:ext cx="9102002" cy="6510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75412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暗香扑面">
  <a:themeElements>
    <a:clrScheme name="暗香扑面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918415"/>
      </a:accent1>
      <a:accent2>
        <a:srgbClr val="C47546"/>
      </a:accent2>
      <a:accent3>
        <a:srgbClr val="AFB591"/>
      </a:accent3>
      <a:accent4>
        <a:srgbClr val="B9945B"/>
      </a:accent4>
      <a:accent5>
        <a:srgbClr val="85ADBC"/>
      </a:accent5>
      <a:accent6>
        <a:srgbClr val="E5B440"/>
      </a:accent6>
      <a:hlink>
        <a:srgbClr val="00D5D5"/>
      </a:hlink>
      <a:folHlink>
        <a:srgbClr val="DD00DD"/>
      </a:folHlink>
    </a:clrScheme>
    <a:fontScheme name="暗香扑面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創英角ｺﾞｼｯｸUB"/>
        <a:font script="Hang" typeface="맑은 고딕"/>
        <a:font script="Hans" typeface="黑体"/>
        <a:font script="Hant" typeface="新細明體"/>
        <a:font script="Arab" typeface="Arial"/>
        <a:font script="Hebr" typeface="Arial"/>
        <a:font script="Thai" typeface="Cordian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暗香扑面">
      <a:fillStyleLst>
        <a:solidFill>
          <a:schemeClr val="phClr"/>
        </a:solidFill>
        <a:gradFill rotWithShape="1">
          <a:gsLst>
            <a:gs pos="0">
              <a:schemeClr val="phClr">
                <a:tint val="98000"/>
                <a:satMod val="220000"/>
              </a:schemeClr>
            </a:gs>
            <a:gs pos="31000">
              <a:schemeClr val="phClr">
                <a:tint val="30000"/>
                <a:satMod val="150000"/>
              </a:schemeClr>
            </a:gs>
            <a:gs pos="91000">
              <a:schemeClr val="phClr">
                <a:tint val="96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28000"/>
                <a:satMod val="100000"/>
              </a:schemeClr>
              <a:schemeClr val="phClr">
                <a:tint val="100000"/>
                <a:satMod val="200000"/>
              </a:schemeClr>
            </a:duotone>
          </a:blip>
          <a:tile tx="0" ty="0" sx="80000" sy="8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10000"/>
              </a:schemeClr>
            </a:glow>
          </a:effectLst>
        </a:effectStyle>
        <a:effectStyle>
          <a:effectLst>
            <a:outerShdw blurRad="34925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9525" prstMaterial="dkEdge">
            <a:bevelT w="12000" h="24150"/>
            <a:contourClr>
              <a:schemeClr val="phClr">
                <a:satMod val="110000"/>
              </a:schemeClr>
            </a:contourClr>
          </a:sp3d>
        </a:effectStyle>
        <a:effectStyle>
          <a:effectLst>
            <a:outerShdw blurRad="50800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18700" prstMaterial="dkEdge">
            <a:bevelT w="44450" h="80600"/>
            <a:contourClr>
              <a:schemeClr val="phClr"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0000"/>
                <a:satMod val="1000000"/>
              </a:schemeClr>
            </a:gs>
            <a:gs pos="31000">
              <a:schemeClr val="phClr">
                <a:shade val="85000"/>
                <a:satMod val="450000"/>
              </a:schemeClr>
            </a:gs>
            <a:gs pos="100000">
              <a:schemeClr val="phClr">
                <a:tint val="70000"/>
                <a:satMod val="300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2">
            <a:duotone>
              <a:schemeClr val="phClr">
                <a:tint val="100000"/>
                <a:shade val="70000"/>
                <a:hueMod val="100000"/>
                <a:satMod val="100000"/>
              </a:schemeClr>
              <a:schemeClr val="phClr">
                <a:tint val="90000"/>
                <a:shade val="100000"/>
                <a:hueMod val="100000"/>
                <a:satMod val="10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Fan</Template>
  <TotalTime>1</TotalTime>
  <Words>4</Words>
  <Application>Microsoft Office PowerPoint</Application>
  <PresentationFormat>全屏显示(4:3)</PresentationFormat>
  <Paragraphs>1</Paragraphs>
  <Slides>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4" baseType="lpstr">
      <vt:lpstr>暗香扑面</vt:lpstr>
      <vt:lpstr>单片机开发板介绍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单片机开发板介绍</dc:title>
  <dc:creator>YRR</dc:creator>
  <cp:lastModifiedBy>YRR</cp:lastModifiedBy>
  <cp:revision>2</cp:revision>
  <dcterms:created xsi:type="dcterms:W3CDTF">2020-03-03T02:35:06Z</dcterms:created>
  <dcterms:modified xsi:type="dcterms:W3CDTF">2020-03-03T02:41:34Z</dcterms:modified>
</cp:coreProperties>
</file>

<file path=docProps/thumbnail.jpeg>
</file>